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Default Extension="gif" ContentType="image/gif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10"/>
  </p:notesMasterIdLst>
  <p:handoutMasterIdLst>
    <p:handoutMasterId r:id="rId11"/>
  </p:handoutMasterIdLst>
  <p:sldIdLst>
    <p:sldId id="256" r:id="rId7"/>
    <p:sldId id="1692" r:id="rId8"/>
    <p:sldId id="1699" r:id="rId9"/>
  </p:sldIdLst>
  <p:sldSz cx="9144000" cy="5143500" type="screen16x9"/>
  <p:notesSz cx="6797675" cy="9926638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552" autoAdjust="0"/>
    <p:restoredTop sz="94970" autoAdjust="0"/>
  </p:normalViewPr>
  <p:slideViewPr>
    <p:cSldViewPr>
      <p:cViewPr varScale="1">
        <p:scale>
          <a:sx n="98" d="100"/>
          <a:sy n="98" d="100"/>
        </p:scale>
        <p:origin x="-942" y="-90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orient="horz" pos="1756"/>
        <p:guide orient="horz" pos="123"/>
        <p:guide pos="2880"/>
        <p:guide pos="159"/>
        <p:guide pos="5601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55"/>
        <p:guide orient="horz" pos="3126"/>
        <p:guide pos="217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7" rIns="91437" bIns="457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37" tIns="45717" rIns="91437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250957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330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402880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21780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xmlns="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xmlns="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779662"/>
            <a:ext cx="6707823" cy="1102519"/>
          </a:xfrm>
        </p:spPr>
        <p:txBody>
          <a:bodyPr/>
          <a:lstStyle/>
          <a:p>
            <a:r>
              <a:rPr lang="ru-RU" dirty="0" smtClean="0"/>
              <a:t>Поддержка физических лиц, перешедших </a:t>
            </a:r>
            <a:r>
              <a:rPr lang="ru-RU" dirty="0"/>
              <a:t>на специальный налоговый режим «Налог на профессиональный доход».</a:t>
            </a:r>
            <a:br>
              <a:rPr lang="ru-RU" dirty="0"/>
            </a:b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idx="13"/>
          </p:nvPr>
        </p:nvSpPr>
        <p:spPr>
          <a:xfrm>
            <a:off x="2312056" y="4461960"/>
            <a:ext cx="4924240" cy="216024"/>
          </a:xfrm>
        </p:spPr>
        <p:txBody>
          <a:bodyPr/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сентябрь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922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2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млн 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6231" y="3420077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млн 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млн 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77000" y="3665972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18202" y="350118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84641" y="3206992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326903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091495" y="381845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7857" y="4372456"/>
            <a:ext cx="6396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1400" b="1" dirty="0">
                <a:solidFill>
                  <a:prstClr val="black"/>
                </a:solidFill>
                <a:latin typeface="Calibri"/>
              </a:rPr>
              <a:t>Контакты: Иркутск, ул. Рабочая, дом 2а/4, офис 112</a:t>
            </a:r>
            <a:br>
              <a:rPr lang="ru-RU" sz="1400" b="1" dirty="0">
                <a:solidFill>
                  <a:prstClr val="black"/>
                </a:solidFill>
                <a:latin typeface="Calibri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</a:rPr>
              <a:t>тел. 8 903 254 80 60 – Титов Николай Николаевич</a:t>
            </a:r>
            <a:br>
              <a:rPr lang="ru-RU" sz="1400" dirty="0">
                <a:solidFill>
                  <a:prstClr val="black"/>
                </a:solidFill>
                <a:latin typeface="Calibri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</a:rPr>
              <a:t>тел. 8 963 715 84 29 – Кляйнфельдер Андрей Вячеславович</a:t>
            </a:r>
          </a:p>
        </p:txBody>
      </p:sp>
    </p:spTree>
    <p:extLst>
      <p:ext uri="{BB962C8B-B14F-4D97-AF65-F5344CB8AC3E}">
        <p14:creationId xmlns:p14="http://schemas.microsoft.com/office/powerpoint/2010/main" xmlns="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25465</TotalTime>
  <Words>284</Words>
  <Application>Microsoft Office PowerPoint</Application>
  <PresentationFormat>Экран (16:9)</PresentationFormat>
  <Paragraphs>51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Поддержка физических лиц, перешедших на специальный налоговый режим «Налог на профессиональный доход».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Эко</cp:lastModifiedBy>
  <cp:revision>903</cp:revision>
  <cp:lastPrinted>2020-09-21T07:10:50Z</cp:lastPrinted>
  <dcterms:created xsi:type="dcterms:W3CDTF">2017-08-03T13:00:25Z</dcterms:created>
  <dcterms:modified xsi:type="dcterms:W3CDTF">2020-10-14T08:43:49Z</dcterms:modified>
</cp:coreProperties>
</file>